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9.png"/><Relationship Id="rId3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3.png"/><Relationship Id="rId3" Type="http://schemas.openxmlformats.org/officeDocument/2006/relationships/image" Target="../media/image01.png"/><Relationship Id="rId5" Type="http://schemas.openxmlformats.org/officeDocument/2006/relationships/image" Target="../media/image08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oyscoutsmgs351.weebly.com/" TargetMode="External"/><Relationship Id="rId3" Type="http://schemas.openxmlformats.org/officeDocument/2006/relationships/image" Target="../media/image07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4.png"/><Relationship Id="rId3" Type="http://schemas.openxmlformats.org/officeDocument/2006/relationships/image" Target="../media/image02.png"/><Relationship Id="rId5" Type="http://schemas.openxmlformats.org/officeDocument/2006/relationships/image" Target="../media/image0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" type="subTitle"/>
          </p:nvPr>
        </p:nvSpPr>
        <p:spPr>
          <a:xfrm>
            <a:off x="1991800" y="3983148"/>
            <a:ext cx="3349800" cy="540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Members: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/>
        </p:nvSpPr>
        <p:spPr>
          <a:xfrm>
            <a:off x="4247375" y="3797275"/>
            <a:ext cx="3763800" cy="111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1.	Chelsea Badach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2.	Jia En Hng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3. 	Saransh Kapoor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4.	Steven Wojcinski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875" y="1577475"/>
            <a:ext cx="7620000" cy="13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Company Background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2000">
                <a:solidFill>
                  <a:srgbClr val="000000"/>
                </a:solidFill>
              </a:rPr>
              <a:t>The Boy Scouts of America is one of the nation's largest and most prominent values-based youth development organizations.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2000">
                <a:solidFill>
                  <a:srgbClr val="000000"/>
                </a:solidFill>
              </a:rPr>
              <a:t>The BSA provides a program for young people that builds character, trains them in the responsibilities of participating citizenship, and develops personal fitness.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-3556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2000">
                <a:solidFill>
                  <a:srgbClr val="000000"/>
                </a:solidFill>
              </a:rPr>
              <a:t>For over a century, the BSA has helped build the future leaders of this country by combining educational activities and lifelong values with fun.</a:t>
            </a: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Issues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Currently, the Boy Scout Troop does not have any technological system to track ranks, activities, or members throughout its organization. 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rPr lang="en" sz="2000"/>
              <a:t>- </a:t>
            </a:r>
            <a:r>
              <a:rPr lang="en" sz="1400"/>
              <a:t>Leads to complications because Troops constantly have to backtrack their hand written  information and search for information they need.</a:t>
            </a:r>
            <a:r>
              <a:rPr lang="en" sz="2000"/>
              <a:t> 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" sz="2000"/>
              <a:t>- </a:t>
            </a:r>
            <a:r>
              <a:rPr lang="en" sz="1400"/>
              <a:t>This also causes problems of easily losing or misplacing information due to having minimum storage because of a lack of technology. 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6075" y="3658975"/>
            <a:ext cx="1084350" cy="121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89725" y="3388250"/>
            <a:ext cx="1410725" cy="141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use a database?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000"/>
              <a:t>Replace current method of keeping track of ranks, activities, and patrols. 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000"/>
              <a:t>Will allow our Boy Scout Troop to keep track of member’s involvement in various activities. </a:t>
            </a:r>
          </a:p>
          <a:p>
            <a:pPr indent="-3556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000"/>
              <a:t>Will conveniently allow us to gauge which activities are full, so that we can place other members accordingly. 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3225" y="3040500"/>
            <a:ext cx="2484850" cy="175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33250" y="94924"/>
            <a:ext cx="1253550" cy="96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9725" y="3166900"/>
            <a:ext cx="1758949" cy="175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/>
              <a:t>DATABASE DEMONSTRATION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3475" y="2363250"/>
            <a:ext cx="1818449" cy="121009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102950" y="3770400"/>
            <a:ext cx="6482700" cy="756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Boy Scouts Website</a:t>
            </a:r>
          </a:p>
        </p:txBody>
      </p:sp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Thank you!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2750" y="1820325"/>
            <a:ext cx="32385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225" y="1426525"/>
            <a:ext cx="14097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21600" y="1398775"/>
            <a:ext cx="1465200" cy="146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